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40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5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3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2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0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3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2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1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1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9000"/>
              <a:t>Tempo de Retenção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5200"/>
              <a:t>Dados e Gráficos</a:t>
            </a:r>
          </a:p>
        </p:txBody>
      </p:sp>
      <p:pic>
        <p:nvPicPr>
          <p:cNvPr id="4" name="Picture 3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3 KCl</a:t>
            </a:r>
          </a:p>
        </p:txBody>
      </p:sp>
      <p:pic>
        <p:nvPicPr>
          <p:cNvPr id="4" name="Picture 3" descr="Pulso Longo&amp;Bicamad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1 KCl</a:t>
            </a:r>
          </a:p>
        </p:txBody>
      </p:sp>
      <p:pic>
        <p:nvPicPr>
          <p:cNvPr id="4" name="Picture 3" descr="Retention Transfer&amp;Bicamada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Bicamada Chip 2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Bicamada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1 KCl</a:t>
            </a:r>
          </a:p>
        </p:txBody>
      </p:sp>
      <p:pic>
        <p:nvPicPr>
          <p:cNvPr id="4" name="Picture 3" descr="Transfer Short Pulse&amp;Bicamada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Bicamada Chip 2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Bicamada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Bicamada Chip 2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Bicamada Chip 2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1 KCl</a:t>
            </a:r>
          </a:p>
        </p:txBody>
      </p:sp>
      <p:pic>
        <p:nvPicPr>
          <p:cNvPr id="4" name="Picture 3" descr="Pulso Longo&amp;Bicamada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2 MgCl2</a:t>
            </a:r>
          </a:p>
        </p:txBody>
      </p:sp>
      <p:pic>
        <p:nvPicPr>
          <p:cNvPr id="4" name="Picture 3" descr="Retention Transfer&amp;Bicamada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Bicamada Chip 2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Bicamada Chip 2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2 MgCl2</a:t>
            </a:r>
          </a:p>
        </p:txBody>
      </p:sp>
      <p:pic>
        <p:nvPicPr>
          <p:cNvPr id="4" name="Picture 3" descr="Transfer Short Pulse&amp;Bicamada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Bicamada Chip 2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Bicamada Chip 2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Bicamada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Bicamada Chip 2 Disp 2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2 MgCl2</a:t>
            </a:r>
          </a:p>
        </p:txBody>
      </p:sp>
      <p:pic>
        <p:nvPicPr>
          <p:cNvPr id="4" name="Picture 3" descr="Pulso Longo&amp;Bicamada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3 MgCl2</a:t>
            </a:r>
          </a:p>
        </p:txBody>
      </p:sp>
      <p:pic>
        <p:nvPicPr>
          <p:cNvPr id="4" name="Picture 3" descr="Retention Transfer&amp;Bicamada Chip 2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Bicamada Chip 2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Bicamada Chip 2 Disp 3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3 MgCl2</a:t>
            </a:r>
          </a:p>
        </p:txBody>
      </p:sp>
      <p:pic>
        <p:nvPicPr>
          <p:cNvPr id="4" name="Picture 3" descr="Transfer Short Pulse&amp;Bicamada Chip 2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Bicamada Chip 2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Bicamada Chip 2 Disp 3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Bicamada Chip 2 Disp 3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Bicamada Chip 2 Disp 3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2 Disp 3 MgCl2</a:t>
            </a:r>
          </a:p>
        </p:txBody>
      </p:sp>
      <p:pic>
        <p:nvPicPr>
          <p:cNvPr id="4" name="Picture 3" descr="Pulso Longo&amp;Bicamada Chip 2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1 MgCl2</a:t>
            </a:r>
          </a:p>
        </p:txBody>
      </p:sp>
      <p:pic>
        <p:nvPicPr>
          <p:cNvPr id="4" name="Picture 3" descr="Retention Transfer&amp;Bicamada Chip 1 Disp 1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Bicamada Chip 1 Disp 1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Bicamada Chip 1 Disp 1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1 KCl</a:t>
            </a:r>
          </a:p>
        </p:txBody>
      </p:sp>
      <p:pic>
        <p:nvPicPr>
          <p:cNvPr id="4" name="Picture 3" descr="Retention Transfer&amp;Cinco Camadas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Cinco Camadas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Cinco Camadas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1 KCl</a:t>
            </a:r>
          </a:p>
        </p:txBody>
      </p:sp>
      <p:pic>
        <p:nvPicPr>
          <p:cNvPr id="4" name="Picture 3" descr="Transfer Short Pulse&amp;Cinco Camadas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Cinco Camadas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Cinco Camadas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Cinco Camadas Chip 1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Cinco Camadas Chip 1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1 KCl</a:t>
            </a:r>
          </a:p>
        </p:txBody>
      </p:sp>
      <p:pic>
        <p:nvPicPr>
          <p:cNvPr id="4" name="Picture 3" descr="Pulso Longo&amp;Cinco Camadas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2 KCl</a:t>
            </a:r>
          </a:p>
        </p:txBody>
      </p:sp>
      <p:pic>
        <p:nvPicPr>
          <p:cNvPr id="4" name="Picture 3" descr="Retention Transfer&amp;Cinco Camadas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Cinco Camadas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Cinco Camadas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2 KCl</a:t>
            </a:r>
          </a:p>
        </p:txBody>
      </p:sp>
      <p:pic>
        <p:nvPicPr>
          <p:cNvPr id="4" name="Picture 3" descr="Transfer Short Pulse&amp;Cinco Camadas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Cinco Camadas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Cinco Camadas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Cinco Camadas Chip 1 Disp 2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Cinco Camadas Chip 1 Disp 2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2 KCl</a:t>
            </a:r>
          </a:p>
        </p:txBody>
      </p:sp>
      <p:pic>
        <p:nvPicPr>
          <p:cNvPr id="4" name="Picture 3" descr="Pulso Longo&amp;Cinco Camadas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3 KCl</a:t>
            </a:r>
          </a:p>
        </p:txBody>
      </p:sp>
      <p:pic>
        <p:nvPicPr>
          <p:cNvPr id="4" name="Picture 3" descr="Retention Transfer&amp;Cinco Camadas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Cinco Camadas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Cinco Camadas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3 KCl</a:t>
            </a:r>
          </a:p>
        </p:txBody>
      </p:sp>
      <p:pic>
        <p:nvPicPr>
          <p:cNvPr id="4" name="Picture 3" descr="Transfer Short Pulse&amp;Cinco Camadas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Cinco Camadas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Cinco Camadas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Cinco Camadas Chip 1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Cinco Camadas Chip 1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Cinco Camadas Chip 1 Disp 3 KCl</a:t>
            </a:r>
          </a:p>
        </p:txBody>
      </p:sp>
      <p:pic>
        <p:nvPicPr>
          <p:cNvPr id="4" name="Picture 3" descr="Pulso Longo&amp;Cinco Camadas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1 MgCl2</a:t>
            </a:r>
          </a:p>
        </p:txBody>
      </p:sp>
      <p:pic>
        <p:nvPicPr>
          <p:cNvPr id="4" name="Picture 3" descr="Retention Transfer&amp;Enode Chip 1 Disp 1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Enode Chip 1 Disp 1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Enode Chip 1 Disp 1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1 MgCl2</a:t>
            </a:r>
          </a:p>
        </p:txBody>
      </p:sp>
      <p:pic>
        <p:nvPicPr>
          <p:cNvPr id="4" name="Picture 3" descr="Transfer Short Pulse&amp;Bicamada Chip 1 Disp 1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Bicamada Chip 1 Disp 1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Bicamada Chip 1 Disp 1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Bicamada Chip 1 Disp 1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Bicamada Chip 1 Disp 1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1 MgCl2</a:t>
            </a:r>
          </a:p>
        </p:txBody>
      </p:sp>
      <p:pic>
        <p:nvPicPr>
          <p:cNvPr id="4" name="Picture 3" descr="Transfer Short Pulse&amp;Enode Chip 1 Disp 1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Enode Chip 1 Disp 1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Enode Chip 1 Disp 1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Enode Chip 1 Disp 1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Enode Chip 1 Disp 1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1 MgCl2</a:t>
            </a:r>
          </a:p>
        </p:txBody>
      </p:sp>
      <p:pic>
        <p:nvPicPr>
          <p:cNvPr id="4" name="Picture 3" descr="Pulso Longo&amp;Enode Chip 1 Disp 1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2 KCl</a:t>
            </a:r>
          </a:p>
        </p:txBody>
      </p:sp>
      <p:pic>
        <p:nvPicPr>
          <p:cNvPr id="4" name="Picture 3" descr="Retention Transfer&amp;Enode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Enode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Enode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2 KCl</a:t>
            </a:r>
          </a:p>
        </p:txBody>
      </p:sp>
      <p:pic>
        <p:nvPicPr>
          <p:cNvPr id="4" name="Picture 3" descr="Transfer Short Pulse&amp;Enode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Enode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Enode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Enode Chip 1 Disp 2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Enode Chip 1 Disp 2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2 KCl</a:t>
            </a:r>
          </a:p>
        </p:txBody>
      </p:sp>
      <p:pic>
        <p:nvPicPr>
          <p:cNvPr id="4" name="Picture 3" descr="Pulso Longo&amp;Enode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3 KCl</a:t>
            </a:r>
          </a:p>
        </p:txBody>
      </p:sp>
      <p:pic>
        <p:nvPicPr>
          <p:cNvPr id="4" name="Picture 3" descr="Retention Transfer&amp;Enode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Enode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Enode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3 KCl</a:t>
            </a:r>
          </a:p>
        </p:txBody>
      </p:sp>
      <p:pic>
        <p:nvPicPr>
          <p:cNvPr id="4" name="Picture 3" descr="Transfer Short Pulse&amp;Enode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Enode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Enode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Enode Chip 1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Enode Chip 1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1 Disp 3 KCl</a:t>
            </a:r>
          </a:p>
        </p:txBody>
      </p:sp>
      <p:pic>
        <p:nvPicPr>
          <p:cNvPr id="4" name="Picture 3" descr="Pulso Longo&amp;Enode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1 KCl</a:t>
            </a:r>
          </a:p>
        </p:txBody>
      </p:sp>
      <p:pic>
        <p:nvPicPr>
          <p:cNvPr id="4" name="Picture 3" descr="Retention Transfer&amp;Enode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Enode Chip 2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Enode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1 KCl</a:t>
            </a:r>
          </a:p>
        </p:txBody>
      </p:sp>
      <p:pic>
        <p:nvPicPr>
          <p:cNvPr id="4" name="Picture 3" descr="Transfer Short Pulse&amp;Enode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Enode Chip 2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Enode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Enode Chip 2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Enode Chip 2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1 MgCl2</a:t>
            </a:r>
          </a:p>
        </p:txBody>
      </p:sp>
      <p:pic>
        <p:nvPicPr>
          <p:cNvPr id="4" name="Picture 3" descr="Pulso Longo&amp;Bicamada Chip 1 Disp 1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1 KCl</a:t>
            </a:r>
          </a:p>
        </p:txBody>
      </p:sp>
      <p:pic>
        <p:nvPicPr>
          <p:cNvPr id="4" name="Picture 3" descr="Pulso Longo&amp;Enode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2 MgCl2</a:t>
            </a:r>
          </a:p>
        </p:txBody>
      </p:sp>
      <p:pic>
        <p:nvPicPr>
          <p:cNvPr id="4" name="Picture 3" descr="Retention Transfer&amp;Enode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Enode Chip 2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Enode Chip 2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2 MgCl2</a:t>
            </a:r>
          </a:p>
        </p:txBody>
      </p:sp>
      <p:pic>
        <p:nvPicPr>
          <p:cNvPr id="4" name="Picture 3" descr="Transfer Short Pulse&amp;Enode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Enode Chip 2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Enode Chip 2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Enode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Enode Chip 2 Disp 2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2 MgCl2</a:t>
            </a:r>
          </a:p>
        </p:txBody>
      </p:sp>
      <p:pic>
        <p:nvPicPr>
          <p:cNvPr id="4" name="Picture 3" descr="Pulso Longo&amp;Enode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3 MgCl2</a:t>
            </a:r>
          </a:p>
        </p:txBody>
      </p:sp>
      <p:pic>
        <p:nvPicPr>
          <p:cNvPr id="4" name="Picture 3" descr="Retention Transfer&amp;Enode Chip 2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Enode Chip 2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Enode Chip 2 Disp 3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3 MgCl2</a:t>
            </a:r>
          </a:p>
        </p:txBody>
      </p:sp>
      <p:pic>
        <p:nvPicPr>
          <p:cNvPr id="4" name="Picture 3" descr="Transfer Short Pulse&amp;Enode Chip 2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Enode Chip 2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Enode Chip 2 Disp 3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Enode Chip 2 Disp 3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Enode Chip 2 Disp 3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Enode Chip 2 Disp 3 MgCl2</a:t>
            </a:r>
          </a:p>
        </p:txBody>
      </p:sp>
      <p:pic>
        <p:nvPicPr>
          <p:cNvPr id="4" name="Picture 3" descr="Pulso Longo&amp;Enode Chip 2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PoliDopamina Chip 1 Disp 1 KCl</a:t>
            </a:r>
          </a:p>
        </p:txBody>
      </p:sp>
      <p:pic>
        <p:nvPicPr>
          <p:cNvPr id="4" name="Picture 3" descr="Retention Transfer&amp;PoliDopamina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PoliDopamina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PoliDopamina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PoliDopamina Chip 1 Disp 1 KCl</a:t>
            </a:r>
          </a:p>
        </p:txBody>
      </p:sp>
      <p:pic>
        <p:nvPicPr>
          <p:cNvPr id="4" name="Picture 3" descr="Transfer Short Pulse&amp;PoliDopamina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PoliDopamina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PoliDopamina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PoliDopamina Chip 1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PoliDopamina Chip 1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PoliDopamina Chip 1 Disp 1 KCl</a:t>
            </a:r>
          </a:p>
        </p:txBody>
      </p:sp>
      <p:pic>
        <p:nvPicPr>
          <p:cNvPr id="4" name="Picture 3" descr="Pulso Longo&amp;PoliDopamina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2 KCl</a:t>
            </a:r>
          </a:p>
        </p:txBody>
      </p:sp>
      <p:pic>
        <p:nvPicPr>
          <p:cNvPr id="4" name="Picture 3" descr="Retention Transfer&amp;Bicamada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Bicamada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Bicamada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PoliDopamina Chip 1 Disp 3 KCl</a:t>
            </a:r>
          </a:p>
        </p:txBody>
      </p:sp>
      <p:pic>
        <p:nvPicPr>
          <p:cNvPr id="4" name="Picture 3" descr="Retention Transfer&amp;PoliDopamin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PoliDopamina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PoliDopamina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PoliDopamina Chip 1 Disp 3 KCl</a:t>
            </a:r>
          </a:p>
        </p:txBody>
      </p:sp>
      <p:pic>
        <p:nvPicPr>
          <p:cNvPr id="4" name="Picture 3" descr="Transfer Short Pulse&amp;PoliDopamin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PoliDopamina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PoliDopamina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PoliDopamina Chip 1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PoliDopamina Chip 1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PoliDopamina Chip 1 Disp 3 KCl</a:t>
            </a:r>
          </a:p>
        </p:txBody>
      </p:sp>
      <p:pic>
        <p:nvPicPr>
          <p:cNvPr id="4" name="Picture 3" descr="Pulso Longo&amp;PoliDopamin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1 KCl</a:t>
            </a:r>
          </a:p>
        </p:txBody>
      </p:sp>
      <p:pic>
        <p:nvPicPr>
          <p:cNvPr id="4" name="Picture 3" descr="Retention Transfer&amp;Quatro Camadas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Quatro Camadas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Quatro Camadas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1 KCl</a:t>
            </a:r>
          </a:p>
        </p:txBody>
      </p:sp>
      <p:pic>
        <p:nvPicPr>
          <p:cNvPr id="4" name="Picture 3" descr="Transfer Short Pulse&amp;Quatro Camadas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Quatro Camadas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Quatro Camadas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Quatro Camadas Chip 1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Quatro Camadas Chip 1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1 KCl</a:t>
            </a:r>
          </a:p>
        </p:txBody>
      </p:sp>
      <p:pic>
        <p:nvPicPr>
          <p:cNvPr id="4" name="Picture 3" descr="Pulso Longo&amp;Quatro Camadas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2 KCl</a:t>
            </a:r>
          </a:p>
        </p:txBody>
      </p:sp>
      <p:pic>
        <p:nvPicPr>
          <p:cNvPr id="4" name="Picture 3" descr="Retention Transfer&amp;Quatro Camadas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Quatro Camadas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Quatro Camadas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2 KCl</a:t>
            </a:r>
          </a:p>
        </p:txBody>
      </p:sp>
      <p:pic>
        <p:nvPicPr>
          <p:cNvPr id="4" name="Picture 3" descr="Transfer Short Pulse&amp;Quatro Camadas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Quatro Camadas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Quatro Camadas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Quatro Camadas Chip 1 Disp 2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Quatro Camadas Chip 1 Disp 2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2 KCl</a:t>
            </a:r>
          </a:p>
        </p:txBody>
      </p:sp>
      <p:pic>
        <p:nvPicPr>
          <p:cNvPr id="4" name="Picture 3" descr="Pulso Longo&amp;Quatro Camadas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3 KCl</a:t>
            </a:r>
          </a:p>
        </p:txBody>
      </p:sp>
      <p:pic>
        <p:nvPicPr>
          <p:cNvPr id="4" name="Picture 3" descr="Retention Transfer&amp;Quatro Camadas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Quatro Camadas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Quatro Camadas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2 KCl</a:t>
            </a:r>
          </a:p>
        </p:txBody>
      </p:sp>
      <p:pic>
        <p:nvPicPr>
          <p:cNvPr id="4" name="Picture 3" descr="Transfer Short Pulse&amp;Bicamada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Bicamada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Bicamada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Bicamada Chip 1 Disp 2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Bicamada Chip 1 Disp 2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3 KCl</a:t>
            </a:r>
          </a:p>
        </p:txBody>
      </p:sp>
      <p:pic>
        <p:nvPicPr>
          <p:cNvPr id="4" name="Picture 3" descr="Transfer Short Pulse&amp;Quatro Camadas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Quatro Camadas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Quatro Camadas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Quatro Camadas Chip 1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Quatro Camadas Chip 1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Quatro Camadas Chip 1 Disp 3 KCl</a:t>
            </a:r>
          </a:p>
        </p:txBody>
      </p:sp>
      <p:pic>
        <p:nvPicPr>
          <p:cNvPr id="4" name="Picture 3" descr="Pulso Longo&amp;Quatro Camadas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1 KCl</a:t>
            </a:r>
          </a:p>
        </p:txBody>
      </p:sp>
      <p:pic>
        <p:nvPicPr>
          <p:cNvPr id="4" name="Picture 3" descr="Retention Transfer&amp;Standard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1 KCl</a:t>
            </a:r>
          </a:p>
        </p:txBody>
      </p:sp>
      <p:pic>
        <p:nvPicPr>
          <p:cNvPr id="4" name="Picture 3" descr="Transfer Short Pulse&amp;Standard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1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1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1 KCl</a:t>
            </a:r>
          </a:p>
        </p:txBody>
      </p:sp>
      <p:pic>
        <p:nvPicPr>
          <p:cNvPr id="4" name="Picture 3" descr="Pulso Longo&amp;Standard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2 MgCl2</a:t>
            </a:r>
          </a:p>
        </p:txBody>
      </p:sp>
      <p:pic>
        <p:nvPicPr>
          <p:cNvPr id="4" name="Picture 3" descr="Retention Transfer&amp;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1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1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2 MgCl2</a:t>
            </a:r>
          </a:p>
        </p:txBody>
      </p:sp>
      <p:pic>
        <p:nvPicPr>
          <p:cNvPr id="4" name="Picture 3" descr="Transfer Short Pulse&amp;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1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1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1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1 Disp 2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2 MgCl2</a:t>
            </a:r>
          </a:p>
        </p:txBody>
      </p:sp>
      <p:pic>
        <p:nvPicPr>
          <p:cNvPr id="4" name="Picture 3" descr="Pulso Longo&amp;Standard Chip 1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3 MgCl2</a:t>
            </a:r>
          </a:p>
        </p:txBody>
      </p:sp>
      <p:pic>
        <p:nvPicPr>
          <p:cNvPr id="4" name="Picture 3" descr="Retention Transfer&amp;Standard Chip 1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1 Disp 3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3 MgCl2</a:t>
            </a:r>
          </a:p>
        </p:txBody>
      </p:sp>
      <p:pic>
        <p:nvPicPr>
          <p:cNvPr id="4" name="Picture 3" descr="Transfer Short Pulse&amp;Standard Chip 1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1 Disp 3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1 Disp 3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1 Disp 3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1 Disp 3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2 KCl</a:t>
            </a:r>
          </a:p>
        </p:txBody>
      </p:sp>
      <p:pic>
        <p:nvPicPr>
          <p:cNvPr id="4" name="Picture 3" descr="Pulso Longo&amp;Bicamada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1 Disp 3 MgCl2</a:t>
            </a:r>
          </a:p>
        </p:txBody>
      </p:sp>
      <p:pic>
        <p:nvPicPr>
          <p:cNvPr id="4" name="Picture 3" descr="Pulso Longo&amp;Standard Chip 1 Disp 3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1 KCl</a:t>
            </a:r>
          </a:p>
        </p:txBody>
      </p:sp>
      <p:pic>
        <p:nvPicPr>
          <p:cNvPr id="4" name="Picture 3" descr="Retention Transfer&amp;Standard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2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1 KCl</a:t>
            </a:r>
          </a:p>
        </p:txBody>
      </p:sp>
      <p:pic>
        <p:nvPicPr>
          <p:cNvPr id="4" name="Picture 3" descr="Transfer Short Pulse&amp;Standard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2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2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2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2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1 KCl</a:t>
            </a:r>
          </a:p>
        </p:txBody>
      </p:sp>
      <p:pic>
        <p:nvPicPr>
          <p:cNvPr id="4" name="Picture 3" descr="Pulso Longo&amp;Standard Chip 2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2 MgCl2</a:t>
            </a:r>
          </a:p>
        </p:txBody>
      </p:sp>
      <p:pic>
        <p:nvPicPr>
          <p:cNvPr id="4" name="Picture 3" descr="Retention Transfer&amp;Standard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2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2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2 MgCl2</a:t>
            </a:r>
          </a:p>
        </p:txBody>
      </p:sp>
      <p:pic>
        <p:nvPicPr>
          <p:cNvPr id="4" name="Picture 3" descr="Transfer Short Pulse&amp;Standard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2 Disp 2 MgCl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2 Disp 2 MgCl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2 Disp 2 MgCl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2 Disp 2 MgCl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2 MgCl2</a:t>
            </a:r>
          </a:p>
        </p:txBody>
      </p:sp>
      <p:pic>
        <p:nvPicPr>
          <p:cNvPr id="4" name="Picture 3" descr="Pulso Longo&amp;Standard Chip 2 Disp 2 MgC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3 KCl</a:t>
            </a:r>
          </a:p>
        </p:txBody>
      </p:sp>
      <p:pic>
        <p:nvPicPr>
          <p:cNvPr id="4" name="Picture 3" descr="Retention Transfer&amp;Standard Chip 2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2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2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3 KCl</a:t>
            </a:r>
          </a:p>
        </p:txBody>
      </p:sp>
      <p:pic>
        <p:nvPicPr>
          <p:cNvPr id="4" name="Picture 3" descr="Transfer Short Pulse&amp;Standard Chip 2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2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2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2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2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2 Disp 3 KCl</a:t>
            </a:r>
          </a:p>
        </p:txBody>
      </p:sp>
      <p:pic>
        <p:nvPicPr>
          <p:cNvPr id="4" name="Picture 3" descr="Pulso Longo&amp;Standard Chip 2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3 KCl</a:t>
            </a:r>
          </a:p>
        </p:txBody>
      </p:sp>
      <p:pic>
        <p:nvPicPr>
          <p:cNvPr id="4" name="Picture 3" descr="Retention Transfer&amp;Bicamad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Bicamada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Bicamada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1 H2ODI</a:t>
            </a:r>
          </a:p>
        </p:txBody>
      </p:sp>
      <p:pic>
        <p:nvPicPr>
          <p:cNvPr id="4" name="Picture 3" descr="Retention Transfer&amp;Standard Chip 5 Disp 1 H2O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5 Disp 1 H2O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5 Disp 1 H2OD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1 H2ODI</a:t>
            </a:r>
          </a:p>
        </p:txBody>
      </p:sp>
      <p:pic>
        <p:nvPicPr>
          <p:cNvPr id="4" name="Picture 3" descr="Transfer Short Pulse&amp;Standard Chip 5 Disp 1 H2O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5 Disp 1 H2O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5 Disp 1 H2OD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5 Disp 1 H2OD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5 Disp 1 H2OD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1 H2ODI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2 H2ODI</a:t>
            </a:r>
          </a:p>
        </p:txBody>
      </p:sp>
      <p:pic>
        <p:nvPicPr>
          <p:cNvPr id="4" name="Picture 3" descr="Retention Transfer&amp;Standard Chip 5 Disp 2 H2O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5 Disp 2 H2O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5 Disp 2 H2OD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2 H2ODI</a:t>
            </a:r>
          </a:p>
        </p:txBody>
      </p:sp>
      <p:pic>
        <p:nvPicPr>
          <p:cNvPr id="4" name="Picture 3" descr="Transfer Short Pulse&amp;Standard Chip 5 Disp 2 H2O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5 Disp 2 H2O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5 Disp 2 H2OD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5 Disp 2 H2OD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5 Disp 2 H2OD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2 H2ODI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3 H2ODI</a:t>
            </a:r>
          </a:p>
        </p:txBody>
      </p:sp>
      <p:pic>
        <p:nvPicPr>
          <p:cNvPr id="4" name="Picture 3" descr="Retention Transfer&amp;Standard Chip 5 Disp 3 H2O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Standard Chip 5 Disp 3 H2O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Standard Chip 5 Disp 3 H2OD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3 H2ODI</a:t>
            </a:r>
          </a:p>
        </p:txBody>
      </p:sp>
      <p:pic>
        <p:nvPicPr>
          <p:cNvPr id="4" name="Picture 3" descr="Transfer Short Pulse&amp;Standard Chip 5 Disp 3 H2O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Standard Chip 5 Disp 3 H2O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Standard Chip 5 Disp 3 H2OD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Standard Chip 5 Disp 3 H2OD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Standard Chip 5 Disp 3 H2OD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Standard Chip 5 Disp 3 H2ODI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1 KCl</a:t>
            </a:r>
          </a:p>
        </p:txBody>
      </p:sp>
      <p:pic>
        <p:nvPicPr>
          <p:cNvPr id="4" name="Picture 3" descr="Retention Transfer&amp;Tricamada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Tricamada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Tricamada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Bicamada Chip 1 Disp 3 KCl</a:t>
            </a:r>
          </a:p>
        </p:txBody>
      </p:sp>
      <p:pic>
        <p:nvPicPr>
          <p:cNvPr id="4" name="Picture 3" descr="Transfer Short Pulse&amp;Bicamad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Bicamada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Bicamada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Bicamada Chip 1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Bicamada Chip 1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1 KCl</a:t>
            </a:r>
          </a:p>
        </p:txBody>
      </p:sp>
      <p:pic>
        <p:nvPicPr>
          <p:cNvPr id="4" name="Picture 3" descr="Transfer Short Pulse&amp;Tricamada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Tricamada Chip 1 Disp 1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Tricamada Chip 1 Disp 1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Tricamada Chip 1 Disp 1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Tricamada Chip 1 Disp 1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1 KCl</a:t>
            </a:r>
          </a:p>
        </p:txBody>
      </p:sp>
      <p:pic>
        <p:nvPicPr>
          <p:cNvPr id="4" name="Picture 3" descr="Pulso Longo&amp;Tricamada Chip 1 Disp 1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2 KCl</a:t>
            </a:r>
          </a:p>
        </p:txBody>
      </p:sp>
      <p:pic>
        <p:nvPicPr>
          <p:cNvPr id="4" name="Picture 3" descr="Retention Transfer&amp;Tricamada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Tricamada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Tricamada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2 KCl</a:t>
            </a:r>
          </a:p>
        </p:txBody>
      </p:sp>
      <p:pic>
        <p:nvPicPr>
          <p:cNvPr id="4" name="Picture 3" descr="Transfer Short Pulse&amp;Tricamada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Tricamada Chip 1 Disp 2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Tricamada Chip 1 Disp 2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Tricamada Chip 1 Disp 2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Tricamada Chip 1 Disp 2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2 KCl</a:t>
            </a:r>
          </a:p>
        </p:txBody>
      </p:sp>
      <p:pic>
        <p:nvPicPr>
          <p:cNvPr id="4" name="Picture 3" descr="Pulso Longo&amp;Tricamada Chip 1 Disp 2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3 KCl</a:t>
            </a:r>
          </a:p>
        </p:txBody>
      </p:sp>
      <p:pic>
        <p:nvPicPr>
          <p:cNvPr id="4" name="Picture 3" descr="Retention Transfer&amp;Tricamad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0"/>
            <a:ext cx="3048000" cy="3048000"/>
          </a:xfrm>
          <a:prstGeom prst="rect">
            <a:avLst/>
          </a:prstGeom>
        </p:spPr>
      </p:pic>
      <p:pic>
        <p:nvPicPr>
          <p:cNvPr id="5" name="Picture 4" descr="Transconduct&amp;Tricamada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11680"/>
            <a:ext cx="3048000" cy="3048000"/>
          </a:xfrm>
          <a:prstGeom prst="rect">
            <a:avLst/>
          </a:prstGeom>
        </p:spPr>
      </p:pic>
      <p:pic>
        <p:nvPicPr>
          <p:cNvPr id="6" name="Picture 5" descr="IGS&amp;Tricamada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168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3 KCl</a:t>
            </a:r>
          </a:p>
        </p:txBody>
      </p:sp>
      <p:pic>
        <p:nvPicPr>
          <p:cNvPr id="4" name="Picture 3" descr="Transfer Short Pulse&amp;Tricamad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8" y="731520"/>
            <a:ext cx="3048000" cy="3048000"/>
          </a:xfrm>
          <a:prstGeom prst="rect">
            <a:avLst/>
          </a:prstGeom>
        </p:spPr>
      </p:pic>
      <p:pic>
        <p:nvPicPr>
          <p:cNvPr id="5" name="Picture 4" descr="IGS Short Pulse&amp;Tricamada Chip 1 Disp 3 KC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88" y="3788664"/>
            <a:ext cx="3048000" cy="3048000"/>
          </a:xfrm>
          <a:prstGeom prst="rect">
            <a:avLst/>
          </a:prstGeom>
        </p:spPr>
      </p:pic>
      <p:pic>
        <p:nvPicPr>
          <p:cNvPr id="6" name="Picture 5" descr="Transconduct Short Pulse&amp;Tricamada Chip 1 Disp 3 KC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4" y="731520"/>
            <a:ext cx="3048000" cy="3048000"/>
          </a:xfrm>
          <a:prstGeom prst="rect">
            <a:avLst/>
          </a:prstGeom>
        </p:spPr>
      </p:pic>
      <p:pic>
        <p:nvPicPr>
          <p:cNvPr id="7" name="Picture 6" descr="IGS Pulso Curto&amp;Tricamada Chip 1 Disp 3 KC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Pulso Curto&amp;Tricamada Chip 1 Disp 3 KC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44" y="378866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Tricamada Chip 1 Disp 3 KCl</a:t>
            </a:r>
          </a:p>
        </p:txBody>
      </p:sp>
      <p:pic>
        <p:nvPicPr>
          <p:cNvPr id="4" name="Picture 3" descr="Pulso Longo&amp;Tricamada Chip 1 Disp 3 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3152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